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691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470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420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299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272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164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819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257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15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1531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283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8BA-0031-41D6-8855-E5B5140535D5}" type="datetimeFigureOut">
              <a:rPr lang="en-NZ" smtClean="0"/>
              <a:t>13/05/2015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6146-6061-4D6D-AA01-92F216A1B0A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8760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err="1" smtClean="0"/>
              <a:t>CourseBuilder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New features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1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Tab Colours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6337" y="2596356"/>
            <a:ext cx="983932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53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Right-hand Navigation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085" y="3082753"/>
            <a:ext cx="781050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7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Animated Gif player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39625"/>
            <a:ext cx="98964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Conditional Release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922" y="1825625"/>
            <a:ext cx="62016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4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12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CourseBuilder</vt:lpstr>
      <vt:lpstr>Tab Colours</vt:lpstr>
      <vt:lpstr>Right-hand Navigation</vt:lpstr>
      <vt:lpstr>Animated Gif player</vt:lpstr>
      <vt:lpstr>Conditional Release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CourseBuilder</dc:title>
  <dc:creator>Liz Hardley</dc:creator>
  <cp:lastModifiedBy>Liz Hardley</cp:lastModifiedBy>
  <cp:revision>4</cp:revision>
  <dcterms:created xsi:type="dcterms:W3CDTF">2015-05-13T02:22:33Z</dcterms:created>
  <dcterms:modified xsi:type="dcterms:W3CDTF">2015-05-13T02:29:29Z</dcterms:modified>
</cp:coreProperties>
</file>