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6BCC-F248-429D-ABE8-F0FCD8D8FE23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0F37C-7BD7-4505-BE7C-AAD28606A81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750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This slide can be use to introduce</a:t>
            </a:r>
            <a:r>
              <a:rPr lang="en-NZ" baseline="0" dirty="0" smtClean="0"/>
              <a:t> yourself and your research/project/work and during the opening ‘hook’.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0F37C-7BD7-4505-BE7C-AAD28606A813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669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This can be adapted according to the structure you decide to use. Remember to give a brief explanation of what will be discussed</a:t>
            </a:r>
            <a:r>
              <a:rPr lang="en-NZ" baseline="0" dirty="0" smtClean="0"/>
              <a:t> in each of the sections.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0F37C-7BD7-4505-BE7C-AAD28606A813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788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It is easier for people to remember information when they are divided</a:t>
            </a:r>
            <a:r>
              <a:rPr lang="en-NZ" baseline="0" dirty="0" smtClean="0"/>
              <a:t> in groups of 3, so try to create chunks of information.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0F37C-7BD7-4505-BE7C-AAD28606A813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78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It is easier for people to remember information when they are divided</a:t>
            </a:r>
            <a:r>
              <a:rPr lang="en-NZ" baseline="0" dirty="0" smtClean="0"/>
              <a:t> in groups of 3, so try to </a:t>
            </a:r>
            <a:r>
              <a:rPr lang="en-NZ" baseline="0" smtClean="0"/>
              <a:t>create chunks of information.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0F37C-7BD7-4505-BE7C-AAD28606A813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78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It is easier for people to remember information when they are divided</a:t>
            </a:r>
            <a:r>
              <a:rPr lang="en-NZ" baseline="0" dirty="0" smtClean="0"/>
              <a:t> in groups of 3, so try to </a:t>
            </a:r>
            <a:r>
              <a:rPr lang="en-NZ" baseline="0" smtClean="0"/>
              <a:t>create chunks of information.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0F37C-7BD7-4505-BE7C-AAD28606A813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788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It is easier for people to remember information when they are divided</a:t>
            </a:r>
            <a:r>
              <a:rPr lang="en-NZ" baseline="0" dirty="0" smtClean="0"/>
              <a:t> in groups of 3, so try to </a:t>
            </a:r>
            <a:r>
              <a:rPr lang="en-NZ" baseline="0" smtClean="0"/>
              <a:t>create chunks of information.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0F37C-7BD7-4505-BE7C-AAD28606A813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078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82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36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031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671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294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49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683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858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38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7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36F6-84A2-478C-8F40-776C2D0239FB}" type="datetimeFigureOut">
              <a:rPr lang="en-NZ" smtClean="0"/>
              <a:t>27/05/2014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91837-43CE-4FA6-99BF-E9C84D88F1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en-NZ" dirty="0" smtClean="0"/>
              <a:t>Title of presentation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Name, affiliation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4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NZ" dirty="0" smtClean="0"/>
              <a:t>Structure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64008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Methods/sources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Results/findings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Discussion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8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NZ" dirty="0" smtClean="0"/>
              <a:t>Methods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Methods 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Methods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Methods 3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912" y="2564904"/>
            <a:ext cx="4536504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Image?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2996952"/>
            <a:ext cx="1700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000" dirty="0" smtClean="0"/>
              <a:t>Image?</a:t>
            </a:r>
            <a:endParaRPr lang="en-NZ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842157"/>
            <a:ext cx="38577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dirty="0" smtClean="0"/>
              <a:t>Can you represent </a:t>
            </a:r>
          </a:p>
          <a:p>
            <a:r>
              <a:rPr lang="en-NZ" sz="2800" dirty="0" smtClean="0"/>
              <a:t>the methods graphically?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73702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NZ" dirty="0" smtClean="0"/>
              <a:t>Results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Results 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Results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Results 3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912" y="2564904"/>
            <a:ext cx="4536504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Image?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2996952"/>
            <a:ext cx="1700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000" dirty="0" smtClean="0"/>
              <a:t>Image?</a:t>
            </a:r>
            <a:endParaRPr lang="en-NZ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842157"/>
            <a:ext cx="3537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dirty="0" smtClean="0"/>
              <a:t>Can you represent </a:t>
            </a:r>
          </a:p>
          <a:p>
            <a:r>
              <a:rPr lang="en-NZ" sz="2800" dirty="0" smtClean="0"/>
              <a:t>the results graphically?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30361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NZ" dirty="0" smtClean="0"/>
              <a:t>Discussion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Discussion 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Discussion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Discussion 3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912" y="2564904"/>
            <a:ext cx="4536504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Image?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2996952"/>
            <a:ext cx="1700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000" dirty="0" smtClean="0"/>
              <a:t>Image?</a:t>
            </a:r>
            <a:endParaRPr lang="en-NZ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842157"/>
            <a:ext cx="42255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dirty="0" smtClean="0"/>
              <a:t>Can you represent </a:t>
            </a:r>
          </a:p>
          <a:p>
            <a:r>
              <a:rPr lang="en-NZ" sz="2800" dirty="0" smtClean="0"/>
              <a:t>your discussion graphically?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53906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NZ" dirty="0" smtClean="0"/>
              <a:t>Conclusion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Conclusion 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Conclusion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Conclusion 3</a:t>
            </a:r>
          </a:p>
        </p:txBody>
      </p:sp>
    </p:spTree>
    <p:extLst>
      <p:ext uri="{BB962C8B-B14F-4D97-AF65-F5344CB8AC3E}">
        <p14:creationId xmlns:p14="http://schemas.microsoft.com/office/powerpoint/2010/main" val="112866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225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Title of presentation</vt:lpstr>
      <vt:lpstr>Structure</vt:lpstr>
      <vt:lpstr>Methods</vt:lpstr>
      <vt:lpstr>Results</vt:lpstr>
      <vt:lpstr>Discussion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CadUser</dc:creator>
  <cp:lastModifiedBy>CadUser</cp:lastModifiedBy>
  <cp:revision>3</cp:revision>
  <dcterms:created xsi:type="dcterms:W3CDTF">2014-05-27T01:19:26Z</dcterms:created>
  <dcterms:modified xsi:type="dcterms:W3CDTF">2014-05-27T01:41:00Z</dcterms:modified>
</cp:coreProperties>
</file>